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C2F4F3-7DB7-63BE-E051-28F093EA7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DB5708-C27C-615E-0395-E603B83DE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4B1842-E257-B08B-083C-4489A715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3DDFC3-69E8-A59C-5D3B-EFE29D2E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DCBDCE0-E3FA-2A53-364F-10CDB7B10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72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9A0B80-1C6E-AFC3-3716-3043F258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1A9988-BBBE-1017-96DD-1283DA969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A545F3-2BD4-C319-F19F-68D2AE33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B2AF09-8FE6-E09C-10C5-BFE06745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CD5190-F858-614C-E085-719562A5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141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A3C5DD9-DE15-88CA-9E73-D2399A2E5B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42F6F8-BE2C-361D-42C4-FF75648F9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A6F3F5-266D-E0A5-F9D2-69F918AE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98E602-D1BD-AF12-7357-F6BB8382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F6E38E5-3845-8B9B-B3E5-8C5F7F28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586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0F0E57-292D-0D5E-B8AC-56F7D12E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962BCC3-517A-6A80-E907-8D708E728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FDBB96-D458-8805-8787-D8DDD25F0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2A0644-0271-5863-0350-8EDF7901C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7A530E-15FC-7B24-3E44-675DD3937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915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53AA59-5B2E-8281-3BDB-63203559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C9E2C78-3044-CAFE-965F-6D495EBE9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1ABAE7-E891-2991-4EDB-2B227BEC7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14C220-E65C-AE7E-8FC5-7F6707EE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65321E-2A7B-88FD-AC2C-2DBFFEDFD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403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CE5AB4-5447-D344-50C4-C7ACB012A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66C28EE-5C3A-7E38-14B3-ADBA85155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265B860-D24E-1CF2-D527-E478A980B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AFE8D6-88DE-AD36-5B6D-C64DD239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D5DE59D-84DA-EF41-63E9-7546D77E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76F6D3-2DF6-D56E-89B4-173D6B3B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335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C3711A-6196-12C5-9409-00D4BDEB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3235A06-78E9-A65C-3762-E62B6ECBB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A90397E-8453-795F-9040-AA5E66F07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AE9F09-BEFF-BE84-A721-7D29B40E7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668A614-19C8-995A-050A-1535F5425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C1D9AAB-1082-B114-D57B-B3DEA0838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0E3FD91-3FEE-1D91-8104-D74555E0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D7D18C3-F4DD-8E04-ACD8-B88580F35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16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F38C91-EC12-EF5D-70BF-20F1F4A45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04ECE0A-B7AB-C52E-A486-16C52A5DA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54536C1-1BD0-940F-1FFD-D0915E7F4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B4D05EE-A546-01AB-5673-2C645F41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375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F4411B7-0357-8BED-640D-0FED22BC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45CEDFC-AEE2-5EC3-FB0E-BCECFBE7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333A21E-6F7F-4BBF-C210-83AB1FAE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34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8DBE54-8E80-F383-4950-FA62BEB7F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D90967-BB7B-8A8C-E408-64965EFA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D5C73B3-664E-E45F-EC95-B708F3E1B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40E21FC-C496-2135-DC7F-0B8EC647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5308E1-4509-0C7A-2F73-9422F5D2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60EE742-1C35-84FB-13DF-F7F64C2F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855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B1315F-F6CD-CC79-098F-42F74F1F6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09C206D-BF55-21D3-26BD-16A6B0A2D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3CA54B8-8722-FFE0-B5BE-88ADBC730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ABDE58-07BA-30D5-8873-990B50169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8B43AC1-BD35-DADD-AE42-4CE791CB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A3D0668-EF91-4210-17B4-9FE15992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906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C1B0E65-ACD5-003F-4CB0-2C638048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9F4C71-28AF-8203-9BAF-39C3D2CC9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2B6035-2D58-6D9E-84A7-7AAEAC76D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620A-2ABD-4948-8561-76ED4B72F6D8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612A91-65EC-03A1-4B92-2A354D629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B39520-C762-E12A-F224-9879497E2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CC6A1-2901-4042-999C-BA97185E54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374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F419C4F6-E14A-A689-D056-B58A5417A963}"/>
              </a:ext>
            </a:extLst>
          </p:cNvPr>
          <p:cNvSpPr txBox="1"/>
          <p:nvPr/>
        </p:nvSpPr>
        <p:spPr>
          <a:xfrm>
            <a:off x="3048739" y="2456440"/>
            <a:ext cx="66190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B311D1A-942D-6630-7348-8457F8C982F9}"/>
              </a:ext>
            </a:extLst>
          </p:cNvPr>
          <p:cNvSpPr txBox="1"/>
          <p:nvPr/>
        </p:nvSpPr>
        <p:spPr>
          <a:xfrm>
            <a:off x="1728186" y="3392117"/>
            <a:ext cx="87356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200" dirty="0">
                <a:solidFill>
                  <a:srgbClr val="5A9398"/>
                </a:solidFill>
                <a:latin typeface="Somr"/>
                <a:cs typeface="Somar" panose="00000500000000000000" pitchFamily="2" charset="-78"/>
              </a:rPr>
              <a:t>توزيع السلال الغذائية للمستفيدين فئة أ و أمهات الأيتام شهر  يونيو </a:t>
            </a:r>
            <a:r>
              <a:rPr lang="en-US" sz="3200" dirty="0">
                <a:solidFill>
                  <a:srgbClr val="5A9398"/>
                </a:solidFill>
                <a:latin typeface="Somr"/>
                <a:cs typeface="Somar" panose="00000500000000000000" pitchFamily="2" charset="-78"/>
              </a:rPr>
              <a:t>2024</a:t>
            </a:r>
            <a:r>
              <a:rPr lang="ar-SA" sz="3200" dirty="0">
                <a:solidFill>
                  <a:srgbClr val="5A9398"/>
                </a:solidFill>
                <a:latin typeface="Somr"/>
                <a:cs typeface="Somar" panose="00000500000000000000" pitchFamily="2" charset="-78"/>
              </a:rPr>
              <a:t>  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AF7B848-207D-D872-46A6-FD497330DB4C}"/>
              </a:ext>
            </a:extLst>
          </p:cNvPr>
          <p:cNvSpPr txBox="1"/>
          <p:nvPr/>
        </p:nvSpPr>
        <p:spPr>
          <a:xfrm>
            <a:off x="3048740" y="3989239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عدد المستفيدين من المشروع </a:t>
            </a:r>
            <a:r>
              <a:rPr lang="en-US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222</a:t>
            </a:r>
            <a:r>
              <a:rPr lang="ar-SA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 مستفيدة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35EEDA1-F7A5-4F80-7F1F-35D15485E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586" y="221537"/>
            <a:ext cx="1628093" cy="1359766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CA129238-C923-2EB2-BAFF-26A99B7A7375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56F8C2C-336F-38C1-822C-8241AE1145BB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A9515B18-0AA8-695F-8F7D-E5C782CC0F41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السلال الغذائية للمستفيدين فئة أ و أمهات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807B85E-D075-4CD7-4A2C-348CF31EA1C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26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B8D1E334-FE93-7E54-7BD8-40B13B4D7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409" y="1391808"/>
            <a:ext cx="7401254" cy="4289899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C1321EF3-5E0A-2980-4952-FE3743CCC359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A699072-8D2E-4A9D-A687-AD9E40172E90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A0E6E-D328-87D3-0BFB-774106624250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السلال الغذائية للمستفيدين فئة أ و أمهات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4FAFF2B-208F-9FAD-F0AB-83A779D53A6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187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>
            <a:extLst>
              <a:ext uri="{FF2B5EF4-FFF2-40B4-BE49-F238E27FC236}">
                <a16:creationId xmlns:a16="http://schemas.microsoft.com/office/drawing/2014/main" id="{C1321EF3-5E0A-2980-4952-FE3743CCC359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A699072-8D2E-4A9D-A687-AD9E40172E90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A0E6E-D328-87D3-0BFB-774106624250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السلال الغذائية للمستفيدين فئة أ و أمهات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4FAFF2B-208F-9FAD-F0AB-83A779D53A6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5EBFE26-EA8B-8DFD-3E65-EA5C4C222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58" y="364997"/>
            <a:ext cx="11816709" cy="569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46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>
            <a:extLst>
              <a:ext uri="{FF2B5EF4-FFF2-40B4-BE49-F238E27FC236}">
                <a16:creationId xmlns:a16="http://schemas.microsoft.com/office/drawing/2014/main" id="{C1321EF3-5E0A-2980-4952-FE3743CCC359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A699072-8D2E-4A9D-A687-AD9E40172E90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A0E6E-D328-87D3-0BFB-774106624250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800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السلال الغذائية للمستفيدين فئة أ و أمهات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4FAFF2B-208F-9FAD-F0AB-83A779D53A6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ED06AF9-5A4A-1F36-7E82-9A8FB070C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911"/>
            <a:ext cx="12192000" cy="596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5023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74</Words>
  <Application>Microsoft Office PowerPoint</Application>
  <PresentationFormat>شاشة عريضة</PresentationFormat>
  <Paragraphs>15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Somar</vt:lpstr>
      <vt:lpstr>Somr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جمعية اليقظة النسائية الخيرية</dc:creator>
  <cp:lastModifiedBy>جمعية اليقظة النسائية الخيرية</cp:lastModifiedBy>
  <cp:revision>1</cp:revision>
  <dcterms:created xsi:type="dcterms:W3CDTF">2024-09-10T08:29:42Z</dcterms:created>
  <dcterms:modified xsi:type="dcterms:W3CDTF">2024-09-10T10:02:22Z</dcterms:modified>
</cp:coreProperties>
</file>