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57" r:id="rId3"/>
    <p:sldId id="260" r:id="rId4"/>
    <p:sldId id="261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01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9C2F4F3-7DB7-63BE-E051-28F093EA78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DDB5708-C27C-615E-0395-E603B83DED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54B1842-E257-B08B-083C-4489A7159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620A-2ABD-4948-8561-76ED4B72F6D8}" type="datetimeFigureOut">
              <a:rPr lang="ar-SA" smtClean="0"/>
              <a:t>07/03/46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63DDFC3-69E8-A59C-5D3B-EFE29D2E0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DCBDCE0-E3FA-2A53-364F-10CDB7B10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CC6A1-2901-4042-999C-BA97185E540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37203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69A0B80-1C6E-AFC3-3716-3043F258F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861A9988-BBBE-1017-96DD-1283DA9697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8A545F3-2BD4-C319-F19F-68D2AE330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620A-2ABD-4948-8561-76ED4B72F6D8}" type="datetimeFigureOut">
              <a:rPr lang="ar-SA" smtClean="0"/>
              <a:t>07/03/46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6B2AF09-8FE6-E09C-10C5-BFE067453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ACD5190-F858-614C-E085-719562A5D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CC6A1-2901-4042-999C-BA97185E540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51415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0A3C5DD9-DE15-88CA-9E73-D2399A2E5B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E142F6F8-BE2C-361D-42C4-FF75648F9D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6A6F3F5-266D-E0A5-F9D2-69F918AE2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620A-2ABD-4948-8561-76ED4B72F6D8}" type="datetimeFigureOut">
              <a:rPr lang="ar-SA" smtClean="0"/>
              <a:t>07/03/46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A98E602-D1BD-AF12-7357-F6BB83828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F6E38E5-3845-8B9B-B3E5-8C5F7F28B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CC6A1-2901-4042-999C-BA97185E540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15865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20F0E57-292D-0D5E-B8AC-56F7D12EB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962BCC3-517A-6A80-E907-8D708E728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FFDBB96-D458-8805-8787-D8DDD25F0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620A-2ABD-4948-8561-76ED4B72F6D8}" type="datetimeFigureOut">
              <a:rPr lang="ar-SA" smtClean="0"/>
              <a:t>07/03/46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92A0644-0271-5863-0350-8EDF7901C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37A530E-15FC-7B24-3E44-675DD3937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CC6A1-2901-4042-999C-BA97185E540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49150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653AA59-5B2E-8281-3BDB-63203559D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C9E2C78-3044-CAFE-965F-6D495EBE9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A1ABAE7-E891-2991-4EDB-2B227BEC7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620A-2ABD-4948-8561-76ED4B72F6D8}" type="datetimeFigureOut">
              <a:rPr lang="ar-SA" smtClean="0"/>
              <a:t>07/03/46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B14C220-E65C-AE7E-8FC5-7F6707EE2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D65321E-2A7B-88FD-AC2C-2DBFFEDFD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CC6A1-2901-4042-999C-BA97185E540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24031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ECE5AB4-5447-D344-50C4-C7ACB012A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66C28EE-5C3A-7E38-14B3-ADBA851552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E265B860-D24E-1CF2-D527-E478A980B4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4AFE8D6-88DE-AD36-5B6D-C64DD2399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620A-2ABD-4948-8561-76ED4B72F6D8}" type="datetimeFigureOut">
              <a:rPr lang="ar-SA" smtClean="0"/>
              <a:t>07/03/46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D5DE59D-84DA-EF41-63E9-7546D77EA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676F6D3-2DF6-D56E-89B4-173D6B3BB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CC6A1-2901-4042-999C-BA97185E540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3356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4C3711A-6196-12C5-9409-00D4BDEBA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3235A06-78E9-A65C-3762-E62B6ECBB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3A90397E-8453-795F-9040-AA5E66F07B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51AE9F09-BEFF-BE84-A721-7D29B40E7C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4668A614-19C8-995A-050A-1535F54251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BC1D9AAB-1082-B114-D57B-B3DEA0838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620A-2ABD-4948-8561-76ED4B72F6D8}" type="datetimeFigureOut">
              <a:rPr lang="ar-SA" smtClean="0"/>
              <a:t>07/03/46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60E3FD91-3FEE-1D91-8104-D74555E01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6D7D18C3-F4DD-8E04-ACD8-B88580F35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CC6A1-2901-4042-999C-BA97185E540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00163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FF38C91-EC12-EF5D-70BF-20F1F4A45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004ECE0A-B7AB-C52E-A486-16C52A5DA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620A-2ABD-4948-8561-76ED4B72F6D8}" type="datetimeFigureOut">
              <a:rPr lang="ar-SA" smtClean="0"/>
              <a:t>07/03/46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154536C1-1BD0-940F-1FFD-D0915E7F4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5B4D05EE-A546-01AB-5673-2C645F412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CC6A1-2901-4042-999C-BA97185E540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33758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5F4411B7-0357-8BED-640D-0FED22BC3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620A-2ABD-4948-8561-76ED4B72F6D8}" type="datetimeFigureOut">
              <a:rPr lang="ar-SA" smtClean="0"/>
              <a:t>07/03/46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D45CEDFC-AEE2-5EC3-FB0E-BCECFBE72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9333A21E-6F7F-4BBF-C210-83AB1FAE7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CC6A1-2901-4042-999C-BA97185E540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69347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18DBE54-8E80-F383-4950-FA62BEB7F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1D90967-BB7B-8A8C-E408-64965EFAC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D5C73B3-664E-E45F-EC95-B708F3E1BD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40E21FC-C496-2135-DC7F-0B8EC6477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620A-2ABD-4948-8561-76ED4B72F6D8}" type="datetimeFigureOut">
              <a:rPr lang="ar-SA" smtClean="0"/>
              <a:t>07/03/46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25308E1-4509-0C7A-2F73-9422F5D20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60EE742-1C35-84FB-13DF-F7F64C2F4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CC6A1-2901-4042-999C-BA97185E540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48553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7B1315F-F6CD-CC79-098F-42F74F1F6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809C206D-BF55-21D3-26BD-16A6B0A2D5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3CA54B8-8722-FFE0-B5BE-88ADBC7303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5ABDE58-07BA-30D5-8873-990B50169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620A-2ABD-4948-8561-76ED4B72F6D8}" type="datetimeFigureOut">
              <a:rPr lang="ar-SA" smtClean="0"/>
              <a:t>07/03/46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8B43AC1-BD35-DADD-AE42-4CE791CBE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A3D0668-EF91-4210-17B4-9FE159923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CC6A1-2901-4042-999C-BA97185E540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59062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5C1B0E65-ACD5-003F-4CB0-2C6380484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29F4C71-28AF-8203-9BAF-39C3D2CC9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E2B6035-2D58-6D9E-84A7-7AAEAC76DA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E620A-2ABD-4948-8561-76ED4B72F6D8}" type="datetimeFigureOut">
              <a:rPr lang="ar-SA" smtClean="0"/>
              <a:t>07/03/46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1612A91-65EC-03A1-4B92-2A354D6299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6B39520-C762-E12A-F224-9879497E25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CC6A1-2901-4042-999C-BA97185E540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23742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>
            <a:extLst>
              <a:ext uri="{FF2B5EF4-FFF2-40B4-BE49-F238E27FC236}">
                <a16:creationId xmlns:a16="http://schemas.microsoft.com/office/drawing/2014/main" id="{F419C4F6-E14A-A689-D056-B58A5417A963}"/>
              </a:ext>
            </a:extLst>
          </p:cNvPr>
          <p:cNvSpPr txBox="1"/>
          <p:nvPr/>
        </p:nvSpPr>
        <p:spPr>
          <a:xfrm>
            <a:off x="3048739" y="2456440"/>
            <a:ext cx="661904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5400" b="1" dirty="0">
                <a:solidFill>
                  <a:srgbClr val="5A9398"/>
                </a:solidFill>
                <a:latin typeface="Somar" panose="00000500000000000000" pitchFamily="2" charset="-78"/>
                <a:cs typeface="Somar" panose="00000500000000000000" pitchFamily="2" charset="-78"/>
              </a:rPr>
              <a:t>استبيان قياس رضا المستفيدين</a:t>
            </a: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6B311D1A-942D-6630-7348-8457F8C982F9}"/>
              </a:ext>
            </a:extLst>
          </p:cNvPr>
          <p:cNvSpPr txBox="1"/>
          <p:nvPr/>
        </p:nvSpPr>
        <p:spPr>
          <a:xfrm>
            <a:off x="1728186" y="3392117"/>
            <a:ext cx="873562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3200" dirty="0">
                <a:solidFill>
                  <a:srgbClr val="5A9398"/>
                </a:solidFill>
                <a:latin typeface="Somr"/>
                <a:cs typeface="Somar" panose="00000500000000000000" pitchFamily="2" charset="-78"/>
              </a:rPr>
              <a:t>توزيع السلال الغذائية للمستفيدين فئة أ و أمهات الأيتام شهر  يونيو </a:t>
            </a:r>
            <a:r>
              <a:rPr lang="en-US" sz="3200" dirty="0">
                <a:solidFill>
                  <a:srgbClr val="5A9398"/>
                </a:solidFill>
                <a:latin typeface="Somr"/>
                <a:cs typeface="Somar" panose="00000500000000000000" pitchFamily="2" charset="-78"/>
              </a:rPr>
              <a:t>2024</a:t>
            </a:r>
            <a:r>
              <a:rPr lang="ar-SA" sz="3200" dirty="0">
                <a:solidFill>
                  <a:srgbClr val="5A9398"/>
                </a:solidFill>
                <a:latin typeface="Somr"/>
                <a:cs typeface="Somar" panose="00000500000000000000" pitchFamily="2" charset="-78"/>
              </a:rPr>
              <a:t>  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5AF7B848-207D-D872-46A6-FD497330DB4C}"/>
              </a:ext>
            </a:extLst>
          </p:cNvPr>
          <p:cNvSpPr txBox="1"/>
          <p:nvPr/>
        </p:nvSpPr>
        <p:spPr>
          <a:xfrm>
            <a:off x="3048740" y="3989239"/>
            <a:ext cx="609452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2800" dirty="0">
                <a:solidFill>
                  <a:srgbClr val="5A9398"/>
                </a:solidFill>
                <a:latin typeface="Somar" panose="00000500000000000000" pitchFamily="2" charset="-78"/>
                <a:cs typeface="Somar" panose="00000500000000000000" pitchFamily="2" charset="-78"/>
              </a:rPr>
              <a:t>عدد المستفيدين من المشروع </a:t>
            </a:r>
            <a:r>
              <a:rPr lang="en-US" sz="2800" dirty="0">
                <a:solidFill>
                  <a:srgbClr val="5A9398"/>
                </a:solidFill>
                <a:latin typeface="Somar" panose="00000500000000000000" pitchFamily="2" charset="-78"/>
                <a:cs typeface="Somar" panose="00000500000000000000" pitchFamily="2" charset="-78"/>
              </a:rPr>
              <a:t>222</a:t>
            </a:r>
            <a:r>
              <a:rPr lang="ar-SA" sz="2800" dirty="0">
                <a:solidFill>
                  <a:srgbClr val="5A9398"/>
                </a:solidFill>
                <a:latin typeface="Somar" panose="00000500000000000000" pitchFamily="2" charset="-78"/>
                <a:cs typeface="Somar" panose="00000500000000000000" pitchFamily="2" charset="-78"/>
              </a:rPr>
              <a:t> مستفيدة </a:t>
            </a: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D35EEDA1-F7A5-4F80-7F1F-35D15485E7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2586" y="221537"/>
            <a:ext cx="1628093" cy="1359766"/>
          </a:xfrm>
          <a:prstGeom prst="rect">
            <a:avLst/>
          </a:prstGeom>
        </p:spPr>
      </p:pic>
      <p:sp>
        <p:nvSpPr>
          <p:cNvPr id="9" name="مستطيل 8">
            <a:extLst>
              <a:ext uri="{FF2B5EF4-FFF2-40B4-BE49-F238E27FC236}">
                <a16:creationId xmlns:a16="http://schemas.microsoft.com/office/drawing/2014/main" id="{CA129238-C923-2EB2-BAFF-26A99B7A7375}"/>
              </a:ext>
            </a:extLst>
          </p:cNvPr>
          <p:cNvSpPr/>
          <p:nvPr/>
        </p:nvSpPr>
        <p:spPr>
          <a:xfrm>
            <a:off x="0" y="6551720"/>
            <a:ext cx="12192000" cy="306280"/>
          </a:xfrm>
          <a:prstGeom prst="rect">
            <a:avLst/>
          </a:prstGeom>
          <a:solidFill>
            <a:srgbClr val="5A939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D56F8C2C-336F-38C1-822C-8241AE1145BB}"/>
              </a:ext>
            </a:extLst>
          </p:cNvPr>
          <p:cNvSpPr txBox="1"/>
          <p:nvPr/>
        </p:nvSpPr>
        <p:spPr>
          <a:xfrm>
            <a:off x="9640623" y="6488668"/>
            <a:ext cx="254401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dirty="0">
                <a:solidFill>
                  <a:schemeClr val="bg1"/>
                </a:solidFill>
                <a:latin typeface="Somr"/>
                <a:cs typeface="Somar" panose="00000500000000000000" pitchFamily="2" charset="-78"/>
              </a:rPr>
              <a:t>استبيان قياس رضا المستفيدين</a:t>
            </a: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A9515B18-0AA8-695F-8F7D-E5C782CC0F41}"/>
              </a:ext>
            </a:extLst>
          </p:cNvPr>
          <p:cNvSpPr txBox="1"/>
          <p:nvPr/>
        </p:nvSpPr>
        <p:spPr>
          <a:xfrm>
            <a:off x="4046899" y="6488668"/>
            <a:ext cx="41666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1800" dirty="0">
                <a:solidFill>
                  <a:schemeClr val="bg1"/>
                </a:solidFill>
                <a:latin typeface="Somr"/>
                <a:cs typeface="Somar" panose="00000500000000000000" pitchFamily="2" charset="-78"/>
              </a:rPr>
              <a:t>توزيع السلال الغذائية للمستفيدين فئة أ و أمهات</a:t>
            </a: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9807B85E-D075-4CD7-4A2C-348CF31EA1CF}"/>
              </a:ext>
            </a:extLst>
          </p:cNvPr>
          <p:cNvSpPr txBox="1"/>
          <p:nvPr/>
        </p:nvSpPr>
        <p:spPr>
          <a:xfrm>
            <a:off x="-96206" y="6520194"/>
            <a:ext cx="16977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Somr"/>
                <a:cs typeface="Somar" panose="00000500000000000000" pitchFamily="2" charset="-78"/>
              </a:rPr>
              <a:t>2024</a:t>
            </a:r>
            <a:endParaRPr lang="ar-SA" dirty="0">
              <a:solidFill>
                <a:schemeClr val="bg1"/>
              </a:solidFill>
              <a:latin typeface="Somr"/>
              <a:cs typeface="Somar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4260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>
            <a:extLst>
              <a:ext uri="{FF2B5EF4-FFF2-40B4-BE49-F238E27FC236}">
                <a16:creationId xmlns:a16="http://schemas.microsoft.com/office/drawing/2014/main" id="{B8D1E334-FE93-7E54-7BD8-40B13B4D72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6409" y="1391808"/>
            <a:ext cx="7401254" cy="4289899"/>
          </a:xfrm>
          <a:prstGeom prst="rect">
            <a:avLst/>
          </a:prstGeom>
        </p:spPr>
      </p:pic>
      <p:sp>
        <p:nvSpPr>
          <p:cNvPr id="8" name="مستطيل 7">
            <a:extLst>
              <a:ext uri="{FF2B5EF4-FFF2-40B4-BE49-F238E27FC236}">
                <a16:creationId xmlns:a16="http://schemas.microsoft.com/office/drawing/2014/main" id="{C1321EF3-5E0A-2980-4952-FE3743CCC359}"/>
              </a:ext>
            </a:extLst>
          </p:cNvPr>
          <p:cNvSpPr/>
          <p:nvPr/>
        </p:nvSpPr>
        <p:spPr>
          <a:xfrm>
            <a:off x="0" y="6551720"/>
            <a:ext cx="12192000" cy="306280"/>
          </a:xfrm>
          <a:prstGeom prst="rect">
            <a:avLst/>
          </a:prstGeom>
          <a:solidFill>
            <a:srgbClr val="5A939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1A699072-8D2E-4A9D-A687-AD9E40172E90}"/>
              </a:ext>
            </a:extLst>
          </p:cNvPr>
          <p:cNvSpPr txBox="1"/>
          <p:nvPr/>
        </p:nvSpPr>
        <p:spPr>
          <a:xfrm>
            <a:off x="9640623" y="6488668"/>
            <a:ext cx="254401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dirty="0">
                <a:solidFill>
                  <a:schemeClr val="bg1"/>
                </a:solidFill>
                <a:latin typeface="Somr"/>
                <a:cs typeface="Somar" panose="00000500000000000000" pitchFamily="2" charset="-78"/>
              </a:rPr>
              <a:t>استبيان قياس رضا المستفيدين</a:t>
            </a: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17CA0E6E-D328-87D3-0BFB-774106624250}"/>
              </a:ext>
            </a:extLst>
          </p:cNvPr>
          <p:cNvSpPr txBox="1"/>
          <p:nvPr/>
        </p:nvSpPr>
        <p:spPr>
          <a:xfrm>
            <a:off x="4046899" y="6488668"/>
            <a:ext cx="41666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1800" dirty="0">
                <a:solidFill>
                  <a:schemeClr val="bg1"/>
                </a:solidFill>
                <a:latin typeface="Somr"/>
                <a:cs typeface="Somar" panose="00000500000000000000" pitchFamily="2" charset="-78"/>
              </a:rPr>
              <a:t>توزيع السلال الغذائية للمستفيدين فئة أ و أمهات</a:t>
            </a: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B4FAFF2B-208F-9FAD-F0AB-83A779D53A6F}"/>
              </a:ext>
            </a:extLst>
          </p:cNvPr>
          <p:cNvSpPr txBox="1"/>
          <p:nvPr/>
        </p:nvSpPr>
        <p:spPr>
          <a:xfrm>
            <a:off x="-96206" y="6520194"/>
            <a:ext cx="16977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Somr"/>
                <a:cs typeface="Somar" panose="00000500000000000000" pitchFamily="2" charset="-78"/>
              </a:rPr>
              <a:t>2024</a:t>
            </a:r>
            <a:endParaRPr lang="ar-SA" dirty="0">
              <a:solidFill>
                <a:schemeClr val="bg1"/>
              </a:solidFill>
              <a:latin typeface="Somr"/>
              <a:cs typeface="Somar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81870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>
            <a:extLst>
              <a:ext uri="{FF2B5EF4-FFF2-40B4-BE49-F238E27FC236}">
                <a16:creationId xmlns:a16="http://schemas.microsoft.com/office/drawing/2014/main" id="{C1321EF3-5E0A-2980-4952-FE3743CCC359}"/>
              </a:ext>
            </a:extLst>
          </p:cNvPr>
          <p:cNvSpPr/>
          <p:nvPr/>
        </p:nvSpPr>
        <p:spPr>
          <a:xfrm>
            <a:off x="0" y="6551720"/>
            <a:ext cx="12192000" cy="306280"/>
          </a:xfrm>
          <a:prstGeom prst="rect">
            <a:avLst/>
          </a:prstGeom>
          <a:solidFill>
            <a:srgbClr val="5A939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1A699072-8D2E-4A9D-A687-AD9E40172E90}"/>
              </a:ext>
            </a:extLst>
          </p:cNvPr>
          <p:cNvSpPr txBox="1"/>
          <p:nvPr/>
        </p:nvSpPr>
        <p:spPr>
          <a:xfrm>
            <a:off x="9640623" y="6488668"/>
            <a:ext cx="254401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dirty="0">
                <a:solidFill>
                  <a:schemeClr val="bg1"/>
                </a:solidFill>
                <a:latin typeface="Somr"/>
                <a:cs typeface="Somar" panose="00000500000000000000" pitchFamily="2" charset="-78"/>
              </a:rPr>
              <a:t>استبيان قياس رضا المستفيدين</a:t>
            </a: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17CA0E6E-D328-87D3-0BFB-774106624250}"/>
              </a:ext>
            </a:extLst>
          </p:cNvPr>
          <p:cNvSpPr txBox="1"/>
          <p:nvPr/>
        </p:nvSpPr>
        <p:spPr>
          <a:xfrm>
            <a:off x="4046899" y="6488668"/>
            <a:ext cx="41666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1800" dirty="0">
                <a:solidFill>
                  <a:schemeClr val="bg1"/>
                </a:solidFill>
                <a:latin typeface="Somr"/>
                <a:cs typeface="Somar" panose="00000500000000000000" pitchFamily="2" charset="-78"/>
              </a:rPr>
              <a:t>توزيع السلال الغذائية للمستفيدين فئة أ و أمهات</a:t>
            </a: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B4FAFF2B-208F-9FAD-F0AB-83A779D53A6F}"/>
              </a:ext>
            </a:extLst>
          </p:cNvPr>
          <p:cNvSpPr txBox="1"/>
          <p:nvPr/>
        </p:nvSpPr>
        <p:spPr>
          <a:xfrm>
            <a:off x="-96206" y="6520194"/>
            <a:ext cx="16977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Somr"/>
                <a:cs typeface="Somar" panose="00000500000000000000" pitchFamily="2" charset="-78"/>
              </a:rPr>
              <a:t>2024</a:t>
            </a:r>
            <a:endParaRPr lang="ar-SA" dirty="0">
              <a:solidFill>
                <a:schemeClr val="bg1"/>
              </a:solidFill>
              <a:latin typeface="Somr"/>
              <a:cs typeface="Somar" panose="00000500000000000000" pitchFamily="2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A5EBFE26-EA8B-8DFD-3E65-EA5C4C2228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758" y="364997"/>
            <a:ext cx="11816709" cy="5698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469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>
            <a:extLst>
              <a:ext uri="{FF2B5EF4-FFF2-40B4-BE49-F238E27FC236}">
                <a16:creationId xmlns:a16="http://schemas.microsoft.com/office/drawing/2014/main" id="{C1321EF3-5E0A-2980-4952-FE3743CCC359}"/>
              </a:ext>
            </a:extLst>
          </p:cNvPr>
          <p:cNvSpPr/>
          <p:nvPr/>
        </p:nvSpPr>
        <p:spPr>
          <a:xfrm>
            <a:off x="0" y="6551720"/>
            <a:ext cx="12192000" cy="306280"/>
          </a:xfrm>
          <a:prstGeom prst="rect">
            <a:avLst/>
          </a:prstGeom>
          <a:solidFill>
            <a:srgbClr val="5A939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1A699072-8D2E-4A9D-A687-AD9E40172E90}"/>
              </a:ext>
            </a:extLst>
          </p:cNvPr>
          <p:cNvSpPr txBox="1"/>
          <p:nvPr/>
        </p:nvSpPr>
        <p:spPr>
          <a:xfrm>
            <a:off x="9640623" y="6488668"/>
            <a:ext cx="254401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dirty="0">
                <a:solidFill>
                  <a:schemeClr val="bg1"/>
                </a:solidFill>
                <a:latin typeface="Somr"/>
                <a:cs typeface="Somar" panose="00000500000000000000" pitchFamily="2" charset="-78"/>
              </a:rPr>
              <a:t>استبيان قياس رضا المستفيدين</a:t>
            </a: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17CA0E6E-D328-87D3-0BFB-774106624250}"/>
              </a:ext>
            </a:extLst>
          </p:cNvPr>
          <p:cNvSpPr txBox="1"/>
          <p:nvPr/>
        </p:nvSpPr>
        <p:spPr>
          <a:xfrm>
            <a:off x="4046899" y="6488668"/>
            <a:ext cx="41666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1800" dirty="0">
                <a:solidFill>
                  <a:schemeClr val="bg1"/>
                </a:solidFill>
                <a:latin typeface="Somr"/>
                <a:cs typeface="Somar" panose="00000500000000000000" pitchFamily="2" charset="-78"/>
              </a:rPr>
              <a:t>توزيع السلال الغذائية للمستفيدين فئة أ و أمهات</a:t>
            </a: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B4FAFF2B-208F-9FAD-F0AB-83A779D53A6F}"/>
              </a:ext>
            </a:extLst>
          </p:cNvPr>
          <p:cNvSpPr txBox="1"/>
          <p:nvPr/>
        </p:nvSpPr>
        <p:spPr>
          <a:xfrm>
            <a:off x="-96206" y="6520194"/>
            <a:ext cx="16977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Somr"/>
                <a:cs typeface="Somar" panose="00000500000000000000" pitchFamily="2" charset="-78"/>
              </a:rPr>
              <a:t>2024</a:t>
            </a:r>
            <a:endParaRPr lang="ar-SA" dirty="0">
              <a:solidFill>
                <a:schemeClr val="bg1"/>
              </a:solidFill>
              <a:latin typeface="Somr"/>
              <a:cs typeface="Somar" panose="00000500000000000000" pitchFamily="2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2ED06AF9-5A4A-1F36-7E82-9A8FB070C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911"/>
            <a:ext cx="12192000" cy="5960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50236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74</Words>
  <Application>Microsoft Office PowerPoint</Application>
  <PresentationFormat>شاشة عريضة</PresentationFormat>
  <Paragraphs>15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Somar</vt:lpstr>
      <vt:lpstr>Somr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جمعية اليقظة النسائية الخيرية</dc:creator>
  <cp:lastModifiedBy>جمعية اليقظة النسائية الخيرية</cp:lastModifiedBy>
  <cp:revision>1</cp:revision>
  <dcterms:created xsi:type="dcterms:W3CDTF">2024-09-10T08:29:42Z</dcterms:created>
  <dcterms:modified xsi:type="dcterms:W3CDTF">2024-09-10T10:02:22Z</dcterms:modified>
</cp:coreProperties>
</file>