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93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01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D44670-1042-B88D-2389-BF65781CE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822C9CF-F276-BAF5-7EB1-3FE73262E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C6D8D4-C36B-851C-B0CA-0C9BD3DAA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528E802-C697-F31E-C587-F1656250D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F11C486-C5F6-8ED3-BA46-464B165E4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958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22EEB7-6B24-F1FB-2EE9-8CFC8252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0E5ADF7-C3ED-BA5C-C6DB-19EF85107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1797B6-F658-4EDE-7D48-E6F615A0D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3BB0AAF-9921-7AAF-84AC-D352AEBDA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A4A5DAB-4629-79CC-78AD-F3E11335F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32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4EF5512-205A-8EF5-871F-AED5700035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0C3BC28-7E82-03A6-5749-19AB24E142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2C979D-4D22-6BF1-6DBB-91DCFF9C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194C4F-FECF-303E-D289-450A10584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9E72AC-813E-98CE-4668-1E85A10D6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13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E3DEDE-A52E-D548-89D6-75CB05DE2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50E1A5-8186-EE4C-00EC-66B8D29A7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1111D08-3D2A-935C-EE66-11B9A4A6C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7A6F453-3CDE-D877-9F66-3EC42FB2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4B822B-535F-E91F-2A90-3D6B5F15F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782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3D958B-1BDE-CF19-FC7A-CB726E95D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3AA887-709B-65D2-D690-47470CAA98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78FF12-BC31-BAFD-3777-9E232649C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3DB9BBD-E4EF-E12E-EC53-52482795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2C21D8-D331-78E1-199C-20B7EC7C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938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16D2B3-591E-A6DE-4E06-392C057E7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B3D8BEE-B5E2-E25F-A67B-6D6B1CCE2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2C4F9A9-9365-9BE3-A1C1-95F8800D6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C3CE04B-EABE-9E5D-7256-14BDD74E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211CD7-6495-50BF-D19C-0B9AA5ED2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C748704-9525-8D39-B9FC-8D23757B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9523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036E57-221F-3279-F1E4-7C73E26FA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8B313D2-0688-CB7C-9866-506B793FA0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BBE5DA4-03D4-802A-190D-B2A5FF0BA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6FE936C-36B6-2F9C-EC05-79F8A2D4A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872EEC7-CF17-1A6C-456D-1F4E59BD2A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6FB9847-5C88-0813-816E-69EDCAB89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DBDED5-2DEB-1900-2BA4-20F43F867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FFEE263-87C0-7877-5FD2-80F65FA74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144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F4CC3C1-B4C5-C752-CD9C-2E188E11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30717B8-5216-0FDD-E0F7-3DA35BF8D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0F10015-D443-A628-4AD8-7CF458B7C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113225A-6BD7-586B-1A1C-0D55E801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851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775433B-8946-5558-D492-9C59EDC9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9992DC5-6B09-5E9F-61A3-74ADCE28C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B401D3D-2E61-086C-85F8-34B27B69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839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0EC7C3B-6628-4ADF-864E-B741DD4DC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C98666-D469-6E50-5E29-283CFE564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F4014B8-8782-5EC2-E042-334280B77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3482F27-0940-28BC-34C7-FDA5E3BBC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056E2DE-1BD1-7EB9-EB3B-F360B7C86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59689B-C9FE-35D9-662B-FFB3A590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455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A91026-3A11-BC70-2226-61ACF49D2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CEFADD1-4523-9E0F-C034-3F2DE8F0F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1EC7488-6028-1550-0D3C-D955330A0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377903-A357-2D39-67A6-F0A9D255F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FD0ADA2-84EB-AF2C-CD40-2181FE7A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2B5D4B-90E7-D8C6-B5E4-A866A88FB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980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A97D85-5B57-48BC-72CC-93D2F5F0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7F538B5-621E-A6BA-CB02-7145A60E1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D7CCEE-25B8-4785-FA39-926A7FCC1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AFB6D-C920-44AA-A07B-438EBC9EA642}" type="datetimeFigureOut">
              <a:rPr lang="ar-SA" smtClean="0"/>
              <a:t>07/03/46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F9DD14E-31D4-7A4E-D456-E89A8E799A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72E7598-E559-2989-43B3-2DE569267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30813-B5FD-4168-AE39-F31D27B7AC0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741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>
            <a:extLst>
              <a:ext uri="{FF2B5EF4-FFF2-40B4-BE49-F238E27FC236}">
                <a16:creationId xmlns:a16="http://schemas.microsoft.com/office/drawing/2014/main" id="{F419C4F6-E14A-A689-D056-B58A5417A963}"/>
              </a:ext>
            </a:extLst>
          </p:cNvPr>
          <p:cNvSpPr txBox="1"/>
          <p:nvPr/>
        </p:nvSpPr>
        <p:spPr>
          <a:xfrm>
            <a:off x="3048739" y="2456440"/>
            <a:ext cx="66190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6B311D1A-942D-6630-7348-8457F8C982F9}"/>
              </a:ext>
            </a:extLst>
          </p:cNvPr>
          <p:cNvSpPr txBox="1"/>
          <p:nvPr/>
        </p:nvSpPr>
        <p:spPr>
          <a:xfrm>
            <a:off x="3048740" y="3297170"/>
            <a:ext cx="6477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3200" dirty="0">
                <a:solidFill>
                  <a:srgbClr val="5A9398"/>
                </a:solidFill>
                <a:latin typeface="Somr"/>
                <a:cs typeface="Somar" panose="00000500000000000000" pitchFamily="2" charset="-78"/>
              </a:rPr>
              <a:t>توزيع التمور و السلال الغذائية لشهر رمضان  لجميع الفئات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AF7B848-207D-D872-46A6-FD497330DB4C}"/>
              </a:ext>
            </a:extLst>
          </p:cNvPr>
          <p:cNvSpPr txBox="1"/>
          <p:nvPr/>
        </p:nvSpPr>
        <p:spPr>
          <a:xfrm>
            <a:off x="3048740" y="3989239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عدد المستفيدين من المشروع   </a:t>
            </a:r>
            <a:r>
              <a:rPr lang="en-US" sz="2800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653</a:t>
            </a:r>
            <a:r>
              <a:rPr lang="ar-SA" sz="2800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 مستفيدة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35EEDA1-F7A5-4F80-7F1F-35D15485E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586" y="221537"/>
            <a:ext cx="1628093" cy="1359766"/>
          </a:xfrm>
          <a:prstGeom prst="rect">
            <a:avLst/>
          </a:prstGeom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CA129238-C923-2EB2-BAFF-26A99B7A7375}"/>
              </a:ext>
            </a:extLst>
          </p:cNvPr>
          <p:cNvSpPr/>
          <p:nvPr/>
        </p:nvSpPr>
        <p:spPr>
          <a:xfrm>
            <a:off x="0" y="6551720"/>
            <a:ext cx="12192000" cy="306280"/>
          </a:xfrm>
          <a:prstGeom prst="rect">
            <a:avLst/>
          </a:prstGeom>
          <a:solidFill>
            <a:srgbClr val="5A9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56F8C2C-336F-38C1-822C-8241AE1145BB}"/>
              </a:ext>
            </a:extLst>
          </p:cNvPr>
          <p:cNvSpPr txBox="1"/>
          <p:nvPr/>
        </p:nvSpPr>
        <p:spPr>
          <a:xfrm>
            <a:off x="9640623" y="6488668"/>
            <a:ext cx="2544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A9515B18-0AA8-695F-8F7D-E5C782CC0F41}"/>
              </a:ext>
            </a:extLst>
          </p:cNvPr>
          <p:cNvSpPr txBox="1"/>
          <p:nvPr/>
        </p:nvSpPr>
        <p:spPr>
          <a:xfrm>
            <a:off x="4046899" y="6488668"/>
            <a:ext cx="4166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توزيع التمور و السلال الغذائية لشهر رمضان  لجميع الفئات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9807B85E-D075-4CD7-4A2C-348CF31EA1CF}"/>
              </a:ext>
            </a:extLst>
          </p:cNvPr>
          <p:cNvSpPr txBox="1"/>
          <p:nvPr/>
        </p:nvSpPr>
        <p:spPr>
          <a:xfrm>
            <a:off x="-96206" y="6520194"/>
            <a:ext cx="169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2024</a:t>
            </a:r>
            <a:endParaRPr lang="ar-SA" dirty="0">
              <a:solidFill>
                <a:schemeClr val="bg1"/>
              </a:solidFill>
              <a:latin typeface="Somr"/>
              <a:cs typeface="Somar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26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D35EEDA1-F7A5-4F80-7F1F-35D15485E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2586" y="221537"/>
            <a:ext cx="1628093" cy="1359766"/>
          </a:xfrm>
          <a:prstGeom prst="rect">
            <a:avLst/>
          </a:prstGeom>
        </p:spPr>
      </p:pic>
      <p:sp>
        <p:nvSpPr>
          <p:cNvPr id="9" name="مستطيل 8">
            <a:extLst>
              <a:ext uri="{FF2B5EF4-FFF2-40B4-BE49-F238E27FC236}">
                <a16:creationId xmlns:a16="http://schemas.microsoft.com/office/drawing/2014/main" id="{CA129238-C923-2EB2-BAFF-26A99B7A7375}"/>
              </a:ext>
            </a:extLst>
          </p:cNvPr>
          <p:cNvSpPr/>
          <p:nvPr/>
        </p:nvSpPr>
        <p:spPr>
          <a:xfrm>
            <a:off x="0" y="6551720"/>
            <a:ext cx="12192000" cy="306280"/>
          </a:xfrm>
          <a:prstGeom prst="rect">
            <a:avLst/>
          </a:prstGeom>
          <a:solidFill>
            <a:srgbClr val="5A9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56F8C2C-336F-38C1-822C-8241AE1145BB}"/>
              </a:ext>
            </a:extLst>
          </p:cNvPr>
          <p:cNvSpPr txBox="1"/>
          <p:nvPr/>
        </p:nvSpPr>
        <p:spPr>
          <a:xfrm>
            <a:off x="9640623" y="6488668"/>
            <a:ext cx="25440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استبيان قياس رضا المستفيدين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A9515B18-0AA8-695F-8F7D-E5C782CC0F41}"/>
              </a:ext>
            </a:extLst>
          </p:cNvPr>
          <p:cNvSpPr txBox="1"/>
          <p:nvPr/>
        </p:nvSpPr>
        <p:spPr>
          <a:xfrm>
            <a:off x="4046899" y="6488668"/>
            <a:ext cx="41666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توزيع التمور و السلال الغذائية لشهر رمضان  لجميع الفئات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9807B85E-D075-4CD7-4A2C-348CF31EA1CF}"/>
              </a:ext>
            </a:extLst>
          </p:cNvPr>
          <p:cNvSpPr txBox="1"/>
          <p:nvPr/>
        </p:nvSpPr>
        <p:spPr>
          <a:xfrm>
            <a:off x="-96206" y="6520194"/>
            <a:ext cx="16977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Somr"/>
                <a:cs typeface="Somar" panose="00000500000000000000" pitchFamily="2" charset="-78"/>
              </a:rPr>
              <a:t>2024</a:t>
            </a:r>
            <a:endParaRPr lang="ar-SA" dirty="0">
              <a:solidFill>
                <a:schemeClr val="bg1"/>
              </a:solidFill>
              <a:latin typeface="Somr"/>
              <a:cs typeface="Somar" panose="00000500000000000000" pitchFamily="2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A66BDC2-DD3A-535E-909D-80726069F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1608" y="1166170"/>
            <a:ext cx="7865563" cy="4953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8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5E030F93-A3AE-9045-1D2B-7E9DFB3F7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1861" y="633022"/>
            <a:ext cx="9688277" cy="5591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61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753AEA6-DE23-4398-3A94-3F56E0DF0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151" y="637785"/>
            <a:ext cx="9659698" cy="558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866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383F1E14-7BD6-906F-910C-ECAFF8852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388" y="671127"/>
            <a:ext cx="9669224" cy="551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1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A4DE0C7-0546-0EC8-987D-3ABDD9EEBD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6469" y="717284"/>
            <a:ext cx="9376130" cy="5852370"/>
          </a:xfrm>
          <a:prstGeom prst="rect">
            <a:avLst/>
          </a:prstGeom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850861A0-5D78-2C07-D05B-DE0C3E58DBEE}"/>
              </a:ext>
            </a:extLst>
          </p:cNvPr>
          <p:cNvSpPr txBox="1"/>
          <p:nvPr/>
        </p:nvSpPr>
        <p:spPr>
          <a:xfrm>
            <a:off x="7017059" y="44490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2800" b="1" dirty="0">
                <a:solidFill>
                  <a:srgbClr val="5A9398"/>
                </a:solidFill>
                <a:latin typeface="Somar" panose="00000500000000000000" pitchFamily="2" charset="-78"/>
                <a:cs typeface="Somar" panose="00000500000000000000" pitchFamily="2" charset="-78"/>
              </a:rPr>
              <a:t>الاقتراحات و الشكاوى</a:t>
            </a:r>
          </a:p>
        </p:txBody>
      </p:sp>
    </p:spTree>
    <p:extLst>
      <p:ext uri="{BB962C8B-B14F-4D97-AF65-F5344CB8AC3E}">
        <p14:creationId xmlns:p14="http://schemas.microsoft.com/office/powerpoint/2010/main" val="21776287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50</Words>
  <Application>Microsoft Office PowerPoint</Application>
  <PresentationFormat>شاشة عريضة</PresentationFormat>
  <Paragraphs>10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Somar</vt:lpstr>
      <vt:lpstr>Somr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جمعية اليقظة النسائية الخيرية</dc:creator>
  <cp:lastModifiedBy>جمعية اليقظة النسائية الخيرية</cp:lastModifiedBy>
  <cp:revision>1</cp:revision>
  <dcterms:created xsi:type="dcterms:W3CDTF">2024-09-10T06:50:39Z</dcterms:created>
  <dcterms:modified xsi:type="dcterms:W3CDTF">2024-09-10T07:33:19Z</dcterms:modified>
</cp:coreProperties>
</file>